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772400" cy="10058400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266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294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77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5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015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45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02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2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79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41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782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60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84B23-389D-48E3-A59F-72AA2979EB4C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D4F58-A3E5-4A14-93A2-F5A1BDB56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16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appliance&#10;&#10;Description automatically generated">
            <a:extLst>
              <a:ext uri="{FF2B5EF4-FFF2-40B4-BE49-F238E27FC236}">
                <a16:creationId xmlns:a16="http://schemas.microsoft.com/office/drawing/2014/main" id="{05900F45-0995-8839-812F-3587C98CF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094" y="776116"/>
            <a:ext cx="2518264" cy="23947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EEC12A-83B8-5C33-2FDF-5FE1C17A494B}"/>
              </a:ext>
            </a:extLst>
          </p:cNvPr>
          <p:cNvSpPr txBox="1"/>
          <p:nvPr/>
        </p:nvSpPr>
        <p:spPr>
          <a:xfrm>
            <a:off x="-93028" y="-21243"/>
            <a:ext cx="7637198" cy="7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4401" dirty="0">
                <a:latin typeface="Impact" panose="020B0806030902050204" pitchFamily="34" charset="0"/>
              </a:rPr>
              <a:t> MEMSDUINO: METAL BOX</a:t>
            </a:r>
          </a:p>
        </p:txBody>
      </p:sp>
      <p:pic>
        <p:nvPicPr>
          <p:cNvPr id="156" name="Picture 155">
            <a:extLst>
              <a:ext uri="{FF2B5EF4-FFF2-40B4-BE49-F238E27FC236}">
                <a16:creationId xmlns:a16="http://schemas.microsoft.com/office/drawing/2014/main" id="{A281D83C-09AD-AFE6-1B49-139B18988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28536">
            <a:off x="84346" y="8766218"/>
            <a:ext cx="482529" cy="306529"/>
          </a:xfrm>
          <a:prstGeom prst="rect">
            <a:avLst/>
          </a:prstGeom>
        </p:spPr>
      </p:pic>
      <p:pic>
        <p:nvPicPr>
          <p:cNvPr id="157" name="Picture 156">
            <a:extLst>
              <a:ext uri="{FF2B5EF4-FFF2-40B4-BE49-F238E27FC236}">
                <a16:creationId xmlns:a16="http://schemas.microsoft.com/office/drawing/2014/main" id="{8DF8DF12-196B-D444-DC94-9BAF1AFE60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28536">
            <a:off x="1732958" y="8764471"/>
            <a:ext cx="482529" cy="306529"/>
          </a:xfrm>
          <a:prstGeom prst="rect">
            <a:avLst/>
          </a:prstGeom>
        </p:spPr>
      </p:pic>
      <p:pic>
        <p:nvPicPr>
          <p:cNvPr id="178" name="Picture 177">
            <a:extLst>
              <a:ext uri="{FF2B5EF4-FFF2-40B4-BE49-F238E27FC236}">
                <a16:creationId xmlns:a16="http://schemas.microsoft.com/office/drawing/2014/main" id="{1153E593-E0E1-D637-F3D0-6B86B540A1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31" y="7852569"/>
            <a:ext cx="2296030" cy="798956"/>
          </a:xfrm>
          <a:prstGeom prst="rect">
            <a:avLst/>
          </a:prstGeom>
        </p:spPr>
      </p:pic>
      <p:pic>
        <p:nvPicPr>
          <p:cNvPr id="5" name="Picture 4" descr="A picture containing text, tan&#10;&#10;Description automatically generated">
            <a:extLst>
              <a:ext uri="{FF2B5EF4-FFF2-40B4-BE49-F238E27FC236}">
                <a16:creationId xmlns:a16="http://schemas.microsoft.com/office/drawing/2014/main" id="{C83D5ACF-0726-0E32-9ACE-A32912C34E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16" y="2997677"/>
            <a:ext cx="2710928" cy="2121700"/>
          </a:xfrm>
          <a:prstGeom prst="rect">
            <a:avLst/>
          </a:prstGeom>
        </p:spPr>
      </p:pic>
      <p:pic>
        <p:nvPicPr>
          <p:cNvPr id="20" name="Picture 19" descr="A picture containing electronics, camera&#10;&#10;Description automatically generated">
            <a:extLst>
              <a:ext uri="{FF2B5EF4-FFF2-40B4-BE49-F238E27FC236}">
                <a16:creationId xmlns:a16="http://schemas.microsoft.com/office/drawing/2014/main" id="{145CA42A-6106-FF7B-7531-6013097506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681" y="3185654"/>
            <a:ext cx="3030966" cy="2262736"/>
          </a:xfrm>
          <a:prstGeom prst="rect">
            <a:avLst/>
          </a:prstGeom>
        </p:spPr>
      </p:pic>
      <p:pic>
        <p:nvPicPr>
          <p:cNvPr id="21" name="Picture 20" descr="A picture containing indoor, camera, case, accessory&#10;&#10;Description automatically generated">
            <a:extLst>
              <a:ext uri="{FF2B5EF4-FFF2-40B4-BE49-F238E27FC236}">
                <a16:creationId xmlns:a16="http://schemas.microsoft.com/office/drawing/2014/main" id="{2554539D-B4D5-76DA-46EF-0449690655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994" y="5636548"/>
            <a:ext cx="2710927" cy="1856010"/>
          </a:xfrm>
          <a:prstGeom prst="rect">
            <a:avLst/>
          </a:prstGeom>
        </p:spPr>
      </p:pic>
      <p:pic>
        <p:nvPicPr>
          <p:cNvPr id="23" name="Picture 22" descr="A picture containing electronics, loudspeaker&#10;&#10;Description automatically generated">
            <a:extLst>
              <a:ext uri="{FF2B5EF4-FFF2-40B4-BE49-F238E27FC236}">
                <a16:creationId xmlns:a16="http://schemas.microsoft.com/office/drawing/2014/main" id="{28AE4884-A692-8D18-5196-09CA379AE7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17" y="5282878"/>
            <a:ext cx="2710927" cy="2201243"/>
          </a:xfrm>
          <a:prstGeom prst="rect">
            <a:avLst/>
          </a:prstGeom>
        </p:spPr>
      </p:pic>
      <p:pic>
        <p:nvPicPr>
          <p:cNvPr id="25" name="Picture 24" descr="A picture containing suitcase, luggage, case&#10;&#10;Description automatically generated">
            <a:extLst>
              <a:ext uri="{FF2B5EF4-FFF2-40B4-BE49-F238E27FC236}">
                <a16:creationId xmlns:a16="http://schemas.microsoft.com/office/drawing/2014/main" id="{81F6707B-8E43-2B2C-8967-6098C33B1DE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81" y="832651"/>
            <a:ext cx="2597399" cy="2001525"/>
          </a:xfrm>
          <a:prstGeom prst="rect">
            <a:avLst/>
          </a:prstGeom>
        </p:spPr>
      </p:pic>
      <p:pic>
        <p:nvPicPr>
          <p:cNvPr id="27" name="Picture 26" descr="A picture containing outdoor&#10;&#10;Description automatically generated">
            <a:extLst>
              <a:ext uri="{FF2B5EF4-FFF2-40B4-BE49-F238E27FC236}">
                <a16:creationId xmlns:a16="http://schemas.microsoft.com/office/drawing/2014/main" id="{6309180B-3C5D-166F-549C-E191A70EC16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44" t="16083" r="30743" b="21459"/>
          <a:stretch/>
        </p:blipFill>
        <p:spPr>
          <a:xfrm>
            <a:off x="4153203" y="8026136"/>
            <a:ext cx="1605627" cy="1495313"/>
          </a:xfrm>
          <a:prstGeom prst="rect">
            <a:avLst/>
          </a:prstGeom>
        </p:spPr>
      </p:pic>
      <p:pic>
        <p:nvPicPr>
          <p:cNvPr id="43" name="Picture 42" descr="A picture containing metalware, screw&#10;&#10;Description automatically generated">
            <a:extLst>
              <a:ext uri="{FF2B5EF4-FFF2-40B4-BE49-F238E27FC236}">
                <a16:creationId xmlns:a16="http://schemas.microsoft.com/office/drawing/2014/main" id="{C3E04234-73A2-8888-C79B-68B23FC25EA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959" y="1175352"/>
            <a:ext cx="981250" cy="429405"/>
          </a:xfrm>
          <a:prstGeom prst="rect">
            <a:avLst/>
          </a:prstGeom>
        </p:spPr>
      </p:pic>
      <p:pic>
        <p:nvPicPr>
          <p:cNvPr id="47" name="Picture 46" descr="A picture containing gear&#10;&#10;Description automatically generated">
            <a:extLst>
              <a:ext uri="{FF2B5EF4-FFF2-40B4-BE49-F238E27FC236}">
                <a16:creationId xmlns:a16="http://schemas.microsoft.com/office/drawing/2014/main" id="{4D9FFB26-A4F5-47E4-709D-C0C09CA1BD0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8" t="12813" r="11006" b="12810"/>
          <a:stretch/>
        </p:blipFill>
        <p:spPr>
          <a:xfrm rot="16200000">
            <a:off x="6226945" y="1153896"/>
            <a:ext cx="319972" cy="154900"/>
          </a:xfrm>
          <a:prstGeom prst="rect">
            <a:avLst/>
          </a:prstGeom>
        </p:spPr>
      </p:pic>
      <p:pic>
        <p:nvPicPr>
          <p:cNvPr id="41" name="Picture 40" descr="A picture containing metalware, screw&#10;&#10;Description automatically generated">
            <a:extLst>
              <a:ext uri="{FF2B5EF4-FFF2-40B4-BE49-F238E27FC236}">
                <a16:creationId xmlns:a16="http://schemas.microsoft.com/office/drawing/2014/main" id="{B3CDB925-DDF7-28CB-0301-244FC199109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921" y="1555277"/>
            <a:ext cx="981250" cy="429405"/>
          </a:xfrm>
          <a:prstGeom prst="rect">
            <a:avLst/>
          </a:prstGeom>
        </p:spPr>
      </p:pic>
      <p:pic>
        <p:nvPicPr>
          <p:cNvPr id="39" name="Picture 38" descr="A picture containing metalware, screw&#10;&#10;Description automatically generated">
            <a:extLst>
              <a:ext uri="{FF2B5EF4-FFF2-40B4-BE49-F238E27FC236}">
                <a16:creationId xmlns:a16="http://schemas.microsoft.com/office/drawing/2014/main" id="{FD644EDC-09BA-47B7-7519-5FA5B318F59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377" y="1949299"/>
            <a:ext cx="981250" cy="429405"/>
          </a:xfrm>
          <a:prstGeom prst="rect">
            <a:avLst/>
          </a:prstGeom>
        </p:spPr>
      </p:pic>
      <p:pic>
        <p:nvPicPr>
          <p:cNvPr id="35" name="Picture 34" descr="A picture containing metalware, screw&#10;&#10;Description automatically generated">
            <a:extLst>
              <a:ext uri="{FF2B5EF4-FFF2-40B4-BE49-F238E27FC236}">
                <a16:creationId xmlns:a16="http://schemas.microsoft.com/office/drawing/2014/main" id="{92C562F2-2915-9F40-3CBB-CB4B79F3BED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377" y="2373770"/>
            <a:ext cx="981250" cy="429405"/>
          </a:xfrm>
          <a:prstGeom prst="rect">
            <a:avLst/>
          </a:prstGeom>
        </p:spPr>
      </p:pic>
      <p:pic>
        <p:nvPicPr>
          <p:cNvPr id="48" name="Picture 47" descr="A picture containing gear&#10;&#10;Description automatically generated">
            <a:extLst>
              <a:ext uri="{FF2B5EF4-FFF2-40B4-BE49-F238E27FC236}">
                <a16:creationId xmlns:a16="http://schemas.microsoft.com/office/drawing/2014/main" id="{B5F6CBE9-784C-E0D2-C534-966800A0D6E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8" t="12813" r="11006" b="12810"/>
          <a:stretch/>
        </p:blipFill>
        <p:spPr>
          <a:xfrm rot="16200000">
            <a:off x="6238479" y="1564332"/>
            <a:ext cx="319972" cy="154900"/>
          </a:xfrm>
          <a:prstGeom prst="rect">
            <a:avLst/>
          </a:prstGeom>
        </p:spPr>
      </p:pic>
      <p:pic>
        <p:nvPicPr>
          <p:cNvPr id="49" name="Picture 48" descr="A picture containing gear&#10;&#10;Description automatically generated">
            <a:extLst>
              <a:ext uri="{FF2B5EF4-FFF2-40B4-BE49-F238E27FC236}">
                <a16:creationId xmlns:a16="http://schemas.microsoft.com/office/drawing/2014/main" id="{FDFCA3A6-04C5-94AB-58C6-0286045D549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8" t="12813" r="11006" b="12810"/>
          <a:stretch/>
        </p:blipFill>
        <p:spPr>
          <a:xfrm rot="16200000">
            <a:off x="6261935" y="1939882"/>
            <a:ext cx="319972" cy="154900"/>
          </a:xfrm>
          <a:prstGeom prst="rect">
            <a:avLst/>
          </a:prstGeom>
        </p:spPr>
      </p:pic>
      <p:pic>
        <p:nvPicPr>
          <p:cNvPr id="50" name="Picture 49" descr="A picture containing gear&#10;&#10;Description automatically generated">
            <a:extLst>
              <a:ext uri="{FF2B5EF4-FFF2-40B4-BE49-F238E27FC236}">
                <a16:creationId xmlns:a16="http://schemas.microsoft.com/office/drawing/2014/main" id="{01170410-2757-901D-1FAC-A8C134F103F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8" t="12813" r="11006" b="12810"/>
          <a:stretch/>
        </p:blipFill>
        <p:spPr>
          <a:xfrm rot="16200000">
            <a:off x="6273469" y="2350318"/>
            <a:ext cx="319972" cy="15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423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509</TotalTime>
  <Words>5</Words>
  <Application>Microsoft Office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Impact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Spietz, Lafe F. (Fed)</dc:creator>
  <cp:lastModifiedBy>Spietz, Lafe F. (Fed)</cp:lastModifiedBy>
  <cp:revision>63</cp:revision>
  <cp:lastPrinted>2024-11-25T17:40:29Z</cp:lastPrinted>
  <dcterms:created xsi:type="dcterms:W3CDTF">2024-11-22T23:46:56Z</dcterms:created>
  <dcterms:modified xsi:type="dcterms:W3CDTF">2024-11-26T22:22:12Z</dcterms:modified>
</cp:coreProperties>
</file>

<file path=docProps/thumbnail.jpeg>
</file>